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9" r:id="rId6"/>
    <p:sldId id="263" r:id="rId7"/>
    <p:sldId id="264" r:id="rId8"/>
    <p:sldId id="267" r:id="rId9"/>
    <p:sldId id="265" r:id="rId10"/>
    <p:sldId id="268" r:id="rId11"/>
    <p:sldId id="271" r:id="rId12"/>
    <p:sldId id="274" r:id="rId13"/>
    <p:sldId id="272" r:id="rId14"/>
    <p:sldId id="277" r:id="rId15"/>
    <p:sldId id="275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7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D5C0-1C15-865F-4B72-EE6BB451A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4D7C4-9A0D-6F1A-7E0C-B60D37416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03F-C617-8A80-CC29-8669DA0D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D38E2-4E29-3D06-3BF6-E473890E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9A4CF-9D3B-DFE1-D0FA-AB43CBDB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9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DEE8-42E1-0659-BF8C-44CEB2C9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B2E4-B075-9E1B-6ECA-452A1C838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723C-8F71-1F49-CA6B-970DA0F9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65B17-B3BE-D5D6-12B1-E7E1F58F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AD24B-0225-5784-D466-4B8F8B2B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614FD2-FCD8-3EA6-9FDA-F987050C3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950B6-F8B2-B03B-BF60-A9EF618D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D84A3-47B4-DA60-31E7-247824E7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BEB56-5DF4-98A5-E350-7E9D09D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F22D7-10F8-B35F-171A-D4654AE7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7B1A-915E-CCBF-D601-A4DD4ED1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1A5-D0C0-E988-8169-B15DE01C5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8414-0D3B-AAD3-508E-125DE2E8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EF3B5-ED55-EBFC-BC44-DDF3AB6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342B0-A92F-55F3-BEF1-1A13A092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AAB3-557B-E6AB-777A-762E6103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CF0A4-5426-31EE-1EFF-4214A6B3C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8938C-0601-0D98-89B8-C94B43CB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4F32-C491-1972-7291-0B18E9B5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33E55-2EBE-14D7-69C5-A9227FA9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1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B2DF-9341-10A7-D857-6D90FB7E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1A9A9-4160-EC5A-2F3B-482E991C3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8FF00-322F-B837-8ED8-25F50A3E3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FE277-F4C2-86D3-3783-BBCAF861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DBD40-66D9-3AC1-0954-8C84311B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D7119-D044-3499-E6AA-1E9D3613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7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5922-5BFF-AF4A-7744-EA92AD4E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7ACFA-CFB2-4CAE-07C4-BED6EE793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7E428-23C2-D96F-7A2D-2BAC0C75E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4A647-24DC-2C15-CBE3-07A1B27C5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44E85-07DD-7DF3-A90E-B8F37ACD9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255D4-7E31-2F33-FD3E-01E8A87B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F0E04-E13F-9844-8521-172E3284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C4184-497E-4B25-5AE8-27E59E8D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7578-5E95-FE5E-98C2-9B844109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DF8D0-74DB-F557-0C44-B1C8A9CC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47B5-1B5B-114B-BCA5-C751D71F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FED47-5D43-FC04-C58B-51C532CC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0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5C8FE-989F-EDB9-DE15-8443C89E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ECF70-3DED-78C1-9E61-7FCFB4BB1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8A236-E958-D057-CAE4-0783D1D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8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B6D4-9A99-3FD3-C931-9A6413A1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951E-1651-47B3-9D29-37C2C116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221FF-3429-A972-0B33-7674430A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4D1D8-0A81-0406-E3EA-3F14F96B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E39CD-30B5-5F35-D6FE-9AA63F04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EEF48-887B-0466-1ACC-3185133E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2ED5-8588-D78E-BAF1-798A6245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3661C-67F8-6630-24D2-5D1AD1BE8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C37CD-AF00-74BF-4705-9C161F24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DF91E-0492-B0A9-5393-69782C62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07521-7C76-99C2-D354-D12B50F0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9352-78C5-9368-7E4F-7F666669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0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38378-71FB-B101-98D6-916D8308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6192D-A011-CE45-2517-82D656EF4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50AC0-A652-BDB5-D105-241DD798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784CE-C0C4-4B17-85D9-88638BBD6C2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18D2B-1C90-0A4E-E9F8-3AA866A3E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AFF5-7F00-742E-1399-164ADB58E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78D5E-DB3F-4995-AE20-12325F2A9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8DDA5FB9-1E4F-3501-2B45-96170CDD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15F76-1074-6D7C-82A2-BBBF5ACA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Apple Music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18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AC03-BC6E-8967-07BC-DB8C54E3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Entity : SONG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8A78-D596-426F-299D-339AD00C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/>
              <a:t>Attributes : </a:t>
            </a:r>
          </a:p>
          <a:p>
            <a:pPr marL="342900" indent="-342900">
              <a:buAutoNum type="alphaLcParenR"/>
            </a:pPr>
            <a:r>
              <a:rPr lang="en-US" sz="1700"/>
              <a:t>Song_ID</a:t>
            </a:r>
          </a:p>
          <a:p>
            <a:pPr marL="342900" indent="-342900">
              <a:buAutoNum type="alphaLcParenR"/>
            </a:pPr>
            <a:r>
              <a:rPr lang="en-US" sz="1700"/>
              <a:t>Album_ID</a:t>
            </a:r>
          </a:p>
          <a:p>
            <a:pPr marL="342900" indent="-342900">
              <a:buAutoNum type="alphaLcParenR"/>
            </a:pPr>
            <a:r>
              <a:rPr lang="en-US" sz="1700"/>
              <a:t>Artist_ID</a:t>
            </a:r>
          </a:p>
          <a:p>
            <a:pPr marL="342900" indent="-342900">
              <a:buAutoNum type="alphaLcParenR"/>
            </a:pPr>
            <a:r>
              <a:rPr lang="en-US" sz="1700"/>
              <a:t>Song_Name</a:t>
            </a:r>
          </a:p>
          <a:p>
            <a:pPr marL="342900" indent="-342900">
              <a:buAutoNum type="alphaLcParenR"/>
            </a:pPr>
            <a:r>
              <a:rPr lang="en-US" sz="1700"/>
              <a:t>Song_genre</a:t>
            </a:r>
          </a:p>
          <a:p>
            <a:pPr marL="342900" indent="-342900">
              <a:buAutoNum type="alphaLcParenR"/>
            </a:pPr>
            <a:r>
              <a:rPr lang="en-US" sz="1700"/>
              <a:t>Song_releasedate</a:t>
            </a:r>
          </a:p>
          <a:p>
            <a:endParaRPr lang="en-US" sz="17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5C95-5CF6-C46A-0F3E-115429B7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 dirty="0"/>
              <a:t>This entity contains data of the Songs being searched by the user.</a:t>
            </a:r>
          </a:p>
          <a:p>
            <a:r>
              <a:rPr lang="en-US" sz="2000" dirty="0"/>
              <a:t> Here, </a:t>
            </a:r>
            <a:r>
              <a:rPr lang="en-US" sz="2000" dirty="0" err="1"/>
              <a:t>Song_ID</a:t>
            </a:r>
            <a:r>
              <a:rPr lang="en-US" sz="2000" dirty="0"/>
              <a:t> is the primary key and </a:t>
            </a:r>
            <a:r>
              <a:rPr lang="en-US" sz="2000" dirty="0" err="1"/>
              <a:t>Album_ID</a:t>
            </a:r>
            <a:r>
              <a:rPr lang="en-US" sz="2000" dirty="0"/>
              <a:t> and </a:t>
            </a:r>
            <a:r>
              <a:rPr lang="en-US" sz="2000" dirty="0" err="1"/>
              <a:t>Artist_ID</a:t>
            </a:r>
            <a:r>
              <a:rPr lang="en-US" sz="2000" dirty="0"/>
              <a:t> are the foreign keys.</a:t>
            </a:r>
          </a:p>
          <a:p>
            <a:r>
              <a:rPr lang="en-US" sz="2000" dirty="0"/>
              <a:t>An artist creates songs and an album contains a song.</a:t>
            </a:r>
          </a:p>
        </p:txBody>
      </p:sp>
    </p:spTree>
    <p:extLst>
      <p:ext uri="{BB962C8B-B14F-4D97-AF65-F5344CB8AC3E}">
        <p14:creationId xmlns:p14="http://schemas.microsoft.com/office/powerpoint/2010/main" val="74986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FBED99-6FC1-4BB5-8A6B-F44752C39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2C8C2-1185-1AFE-C2B6-D8130043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870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mySQL</a:t>
            </a:r>
            <a:r>
              <a:rPr lang="en-US" dirty="0"/>
              <a:t> implementation- Create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B50F8-4699-D57B-335B-772FBE8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6" y="566928"/>
            <a:ext cx="5937570" cy="30571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9730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2C3427-FF5A-A125-9500-17E2FDC7E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5" t="43782" r="16444" b="40879"/>
          <a:stretch/>
        </p:blipFill>
        <p:spPr>
          <a:xfrm>
            <a:off x="504255" y="4190998"/>
            <a:ext cx="3082390" cy="1488442"/>
          </a:xfrm>
          <a:prstGeom prst="rect">
            <a:avLst/>
          </a:prstGeom>
        </p:spPr>
      </p:pic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1F211C-B5E2-80EB-4DAB-CFA3640D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57063" r="32802" b="28339"/>
          <a:stretch/>
        </p:blipFill>
        <p:spPr>
          <a:xfrm>
            <a:off x="3663929" y="4190998"/>
            <a:ext cx="3793683" cy="13864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8411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7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FBED99-6FC1-4BB5-8A6B-F44752C39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2C8C2-1185-1AFE-C2B6-D8130043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870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mySQL</a:t>
            </a:r>
            <a:r>
              <a:rPr lang="en-US" dirty="0"/>
              <a:t> implementation- Create 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97303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8411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A524B3-AC1F-A064-09A0-F259F2ECD1F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14457" r="74944" b="23342"/>
          <a:stretch/>
        </p:blipFill>
        <p:spPr>
          <a:xfrm>
            <a:off x="1708062" y="698835"/>
            <a:ext cx="2477858" cy="52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8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FA5D74-ECFC-43F7-46F9-20A55600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mySQL implementation- Insert Values in Tables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611EC3-4B49-6A3B-141B-250FC285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 t="14072" r="16307" b="37585"/>
          <a:stretch/>
        </p:blipFill>
        <p:spPr>
          <a:xfrm>
            <a:off x="4864608" y="863428"/>
            <a:ext cx="6846363" cy="51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3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707E7-3778-77B4-F584-6077BA5F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JOINS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D3962-4A05-4E0F-18BD-D3A15B62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91030"/>
            <a:ext cx="5614416" cy="2708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1068B-4278-9A53-E793-8FE69CEA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322625"/>
            <a:ext cx="5614416" cy="22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2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707E7-3778-77B4-F584-6077BA5F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JOINS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7199DE4-178F-5446-374D-FB27EFC0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6" y="4031445"/>
            <a:ext cx="5614416" cy="82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98EC6-C7C9-2553-6991-3DFE191D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4" y="2902490"/>
            <a:ext cx="5801032" cy="19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7AF9E-2314-454F-C676-B9583173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VIEWS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E413B-B5B8-6381-FBE6-59C08FFF2395}"/>
              </a:ext>
            </a:extLst>
          </p:cNvPr>
          <p:cNvSpPr txBox="1"/>
          <p:nvPr/>
        </p:nvSpPr>
        <p:spPr>
          <a:xfrm>
            <a:off x="6093701" y="2283014"/>
            <a:ext cx="5778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artists who composes Rock songs according to their followers.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AB338-3AB6-B0A6-17F8-634093CF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5" y="2230779"/>
            <a:ext cx="5140805" cy="2647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C5432-38CF-3674-A177-DA3CC4C0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71" y="3163335"/>
            <a:ext cx="5428159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7AF9E-2314-454F-C676-B9583173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VIEWS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E413B-B5B8-6381-FBE6-59C08FFF2395}"/>
              </a:ext>
            </a:extLst>
          </p:cNvPr>
          <p:cNvSpPr txBox="1"/>
          <p:nvPr/>
        </p:nvSpPr>
        <p:spPr>
          <a:xfrm>
            <a:off x="6093701" y="2283014"/>
            <a:ext cx="577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top songs based on the number of followers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2E7C3-B4F1-DEEE-E907-B69CB4F9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21" y="3345058"/>
            <a:ext cx="5778259" cy="1950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BBAFD-5989-892F-B1A1-F5641535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1" y="2283014"/>
            <a:ext cx="3831489" cy="33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8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7D4C27-1F27-B9CF-55E2-CC9B2636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APPLE MUSIC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90532F-AF54-FAD9-E741-A53590EE0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Apple Music is a music streaming service that Apple Inc. has created. Users can either choose music to stream on-demand to their smartphone or listen to existing playlists. Apple Music 1 and Apple Music Hits, as well as Apple Music Country, are Internet radio stations that transmit live to over 200 countries 24 hours a day. On June 8, 2015, the service was announced, and on June 30, 2015, it went live. Before the service requires a subscription, new subscribers receive a one-month free trial or a six-month free trial with the purchase of chosen products.</a:t>
            </a:r>
            <a:endParaRPr lang="en-US" dirty="0">
              <a:latin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B5DC-9004-9C33-31BD-E1D26AC03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User Requirements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0352-D453-B260-FA9D-1378AE58FF7D}"/>
              </a:ext>
            </a:extLst>
          </p:cNvPr>
          <p:cNvSpPr txBox="1"/>
          <p:nvPr/>
        </p:nvSpPr>
        <p:spPr>
          <a:xfrm>
            <a:off x="4965429" y="2314807"/>
            <a:ext cx="5276626" cy="2960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Apple Music has a database of Users that stream Songs.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Songs can be searched by the name of an artist, albums and name of the song itself.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 the user to stream songs, the user has to subscribe to different plans.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transaction is also recorded.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to be recorded for particular entities that are mentioned in the below slides.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User Activity such as songs that user listens to is recorded.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Pink and blue musical note">
            <a:extLst>
              <a:ext uri="{FF2B5EF4-FFF2-40B4-BE49-F238E27FC236}">
                <a16:creationId xmlns:a16="http://schemas.microsoft.com/office/drawing/2014/main" id="{3834E54D-D252-D56C-DFB9-917964EF5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7" r="287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C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0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A4E5F-9B2D-C375-EC10-7AF56C68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ENTITY RELATIONSHIP MODEL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B6EAF-A150-A2E2-8B8B-F4DF23A9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13" y="784145"/>
            <a:ext cx="7214616" cy="45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8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7210D-6647-4FD6-BCC2-7DEB1C88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10" y="192064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RELATIONAL DATABASE MODEL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43C60-CAC7-9D35-910D-F17C21AD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6" y="1738274"/>
            <a:ext cx="7764272" cy="35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7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AC03-BC6E-8967-07BC-DB8C54E3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Entity : 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8A78-D596-426F-299D-339AD00C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/>
              <a:t>Attributes : </a:t>
            </a:r>
          </a:p>
          <a:p>
            <a:pPr marL="342900" indent="-342900">
              <a:buAutoNum type="alphaLcParenR"/>
            </a:pPr>
            <a:r>
              <a:rPr lang="en-US" sz="1400"/>
              <a:t>User_ID</a:t>
            </a:r>
          </a:p>
          <a:p>
            <a:pPr marL="342900" indent="-342900">
              <a:buAutoNum type="alphaLcParenR"/>
            </a:pPr>
            <a:r>
              <a:rPr lang="en-US" sz="1400"/>
              <a:t>Username</a:t>
            </a:r>
          </a:p>
          <a:p>
            <a:pPr marL="342900" indent="-342900">
              <a:buAutoNum type="alphaLcParenR"/>
            </a:pPr>
            <a:r>
              <a:rPr lang="en-US" sz="1400"/>
              <a:t>Name</a:t>
            </a:r>
          </a:p>
          <a:p>
            <a:pPr marL="342900" indent="-342900">
              <a:buAutoNum type="alphaLcParenR"/>
            </a:pPr>
            <a:r>
              <a:rPr lang="en-US" sz="1400"/>
              <a:t>User_emailid</a:t>
            </a:r>
          </a:p>
          <a:p>
            <a:pPr marL="342900" indent="-342900">
              <a:buAutoNum type="alphaLcParenR"/>
            </a:pPr>
            <a:r>
              <a:rPr lang="en-US" sz="1400"/>
              <a:t>User_contact</a:t>
            </a:r>
          </a:p>
          <a:p>
            <a:pPr marL="342900" indent="-342900">
              <a:buAutoNum type="alphaLcParenR"/>
            </a:pPr>
            <a:r>
              <a:rPr lang="en-US" sz="1400"/>
              <a:t>User_location</a:t>
            </a:r>
          </a:p>
          <a:p>
            <a:pPr marL="342900" indent="-342900">
              <a:buAutoNum type="alphaLcParenR"/>
            </a:pPr>
            <a:r>
              <a:rPr lang="en-US" sz="1400"/>
              <a:t>Subscription_type</a:t>
            </a:r>
          </a:p>
          <a:p>
            <a:endParaRPr lang="en-US" sz="1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5C95-5CF6-C46A-0F3E-115429B7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This entity contains data of the User’s information like ID, Username, name, contact information and subscription type.</a:t>
            </a:r>
          </a:p>
          <a:p>
            <a:r>
              <a:rPr lang="en-US" sz="2000"/>
              <a:t>Here, User_ID is the primary key.</a:t>
            </a:r>
          </a:p>
        </p:txBody>
      </p:sp>
    </p:spTree>
    <p:extLst>
      <p:ext uri="{BB962C8B-B14F-4D97-AF65-F5344CB8AC3E}">
        <p14:creationId xmlns:p14="http://schemas.microsoft.com/office/powerpoint/2010/main" val="202341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AC03-BC6E-8967-07BC-DB8C54E3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Entity : TRANSACTION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8A78-D596-426F-299D-339AD00C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/>
              <a:t>Attributes : </a:t>
            </a:r>
          </a:p>
          <a:p>
            <a:pPr marL="342900" indent="-342900">
              <a:buAutoNum type="alphaLcParenR"/>
            </a:pPr>
            <a:r>
              <a:rPr lang="en-US" sz="2000"/>
              <a:t>Transaction_ID</a:t>
            </a:r>
            <a:endParaRPr lang="en-US" sz="2000" dirty="0"/>
          </a:p>
          <a:p>
            <a:pPr marL="342900" indent="-342900">
              <a:buAutoNum type="alphaLcParenR"/>
            </a:pPr>
            <a:r>
              <a:rPr lang="en-US" sz="2000" dirty="0"/>
              <a:t>Date</a:t>
            </a:r>
          </a:p>
          <a:p>
            <a:pPr marL="342900" indent="-342900">
              <a:buAutoNum type="alphaLcParenR"/>
            </a:pPr>
            <a:r>
              <a:rPr lang="en-US" sz="2000"/>
              <a:t>User_ID</a:t>
            </a:r>
            <a:endParaRPr lang="en-US" sz="2000" dirty="0"/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5C95-5CF6-C46A-0F3E-115429B7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This entity contains data of the User’s Transaction needed to subscribe to the apple music.</a:t>
            </a:r>
          </a:p>
          <a:p>
            <a:r>
              <a:rPr lang="en-US" sz="2000"/>
              <a:t> Here, Transaction_ID is the primary key and User_ID is the foreign key.</a:t>
            </a:r>
          </a:p>
        </p:txBody>
      </p:sp>
    </p:spTree>
    <p:extLst>
      <p:ext uri="{BB962C8B-B14F-4D97-AF65-F5344CB8AC3E}">
        <p14:creationId xmlns:p14="http://schemas.microsoft.com/office/powerpoint/2010/main" val="122346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AC03-BC6E-8967-07BC-DB8C54E3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Entity : ARTIST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8A78-D596-426F-299D-339AD00C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/>
              <a:t>Attributes : </a:t>
            </a:r>
          </a:p>
          <a:p>
            <a:pPr marL="342900" indent="-342900">
              <a:buAutoNum type="alphaLcParenR"/>
            </a:pPr>
            <a:r>
              <a:rPr lang="en-US" sz="2000"/>
              <a:t>Artist_ID</a:t>
            </a:r>
            <a:endParaRPr lang="en-US" sz="2000" dirty="0"/>
          </a:p>
          <a:p>
            <a:pPr marL="342900" indent="-342900">
              <a:buAutoNum type="alphaLcParenR"/>
            </a:pPr>
            <a:r>
              <a:rPr lang="en-US" sz="2000"/>
              <a:t>Artist_Name</a:t>
            </a:r>
            <a:endParaRPr lang="en-US" sz="2000" dirty="0"/>
          </a:p>
          <a:p>
            <a:pPr marL="342900" indent="-342900">
              <a:buAutoNum type="alphaLcParenR"/>
            </a:pPr>
            <a:r>
              <a:rPr lang="en-US" sz="2000"/>
              <a:t>Artist_genre</a:t>
            </a:r>
            <a:endParaRPr lang="en-US" sz="2000" dirty="0"/>
          </a:p>
          <a:p>
            <a:pPr marL="342900" indent="-342900">
              <a:buAutoNum type="alphaLcParenR"/>
            </a:pPr>
            <a:r>
              <a:rPr lang="en-US" sz="2000" dirty="0"/>
              <a:t>Followers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5C95-5CF6-C46A-0F3E-115429B7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This entity contains data of the Artist like its ID, Name, genre type and number of followers.</a:t>
            </a:r>
          </a:p>
          <a:p>
            <a:r>
              <a:rPr lang="en-US" sz="2000"/>
              <a:t> Here, Artist_ID is the primary key.</a:t>
            </a:r>
          </a:p>
          <a:p>
            <a:r>
              <a:rPr lang="en-US" sz="2000"/>
              <a:t>User can listen to a particular artist.</a:t>
            </a:r>
          </a:p>
        </p:txBody>
      </p:sp>
    </p:spTree>
    <p:extLst>
      <p:ext uri="{BB962C8B-B14F-4D97-AF65-F5344CB8AC3E}">
        <p14:creationId xmlns:p14="http://schemas.microsoft.com/office/powerpoint/2010/main" val="168165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AAC03-BC6E-8967-07BC-DB8C54E3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Entity : ALBUM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18A78-D596-426F-299D-339AD00C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/>
              <a:t>Attributes : </a:t>
            </a:r>
          </a:p>
          <a:p>
            <a:pPr marL="342900" indent="-342900">
              <a:buAutoNum type="alphaLcParenR"/>
            </a:pPr>
            <a:r>
              <a:rPr lang="en-US" sz="1700"/>
              <a:t>Album_ID</a:t>
            </a:r>
          </a:p>
          <a:p>
            <a:pPr marL="342900" indent="-342900">
              <a:buAutoNum type="alphaLcParenR"/>
            </a:pPr>
            <a:r>
              <a:rPr lang="en-US" sz="1700"/>
              <a:t>Album_Name</a:t>
            </a:r>
          </a:p>
          <a:p>
            <a:pPr marL="342900" indent="-342900">
              <a:buAutoNum type="alphaLcParenR"/>
            </a:pPr>
            <a:r>
              <a:rPr lang="en-US" sz="1700"/>
              <a:t>Artist_ID</a:t>
            </a:r>
          </a:p>
          <a:p>
            <a:pPr marL="342900" indent="-342900">
              <a:buAutoNum type="alphaLcParenR"/>
            </a:pPr>
            <a:r>
              <a:rPr lang="en-US" sz="1700"/>
              <a:t>Album_genre</a:t>
            </a:r>
          </a:p>
          <a:p>
            <a:pPr marL="342900" indent="-342900">
              <a:buAutoNum type="alphaLcParenR"/>
            </a:pPr>
            <a:r>
              <a:rPr lang="en-US" sz="1700"/>
              <a:t>Album_releasedate</a:t>
            </a:r>
          </a:p>
          <a:p>
            <a:pPr marL="342900" indent="-342900">
              <a:buAutoNum type="alphaLcParenR"/>
            </a:pPr>
            <a:r>
              <a:rPr lang="en-US" sz="1700"/>
              <a:t>no_of_songs</a:t>
            </a:r>
          </a:p>
          <a:p>
            <a:endParaRPr lang="en-US" sz="17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15C95-5CF6-C46A-0F3E-115429B79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This entity contains data of the Album, the user is searching and has attributes like ID, name, genre, its release date and number of songs in that album.</a:t>
            </a:r>
          </a:p>
          <a:p>
            <a:r>
              <a:rPr lang="en-US" sz="2000"/>
              <a:t> Here, Album_ID is the primary key and Artist_ID is the foreign key.</a:t>
            </a:r>
          </a:p>
          <a:p>
            <a:r>
              <a:rPr lang="en-US" sz="2000"/>
              <a:t>Artist creates an album.</a:t>
            </a:r>
          </a:p>
        </p:txBody>
      </p:sp>
    </p:spTree>
    <p:extLst>
      <p:ext uri="{BB962C8B-B14F-4D97-AF65-F5344CB8AC3E}">
        <p14:creationId xmlns:p14="http://schemas.microsoft.com/office/powerpoint/2010/main" val="160811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546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Apple Music</vt:lpstr>
      <vt:lpstr>APPLE MUSIC</vt:lpstr>
      <vt:lpstr>User Requirements</vt:lpstr>
      <vt:lpstr>ENTITY RELATIONSHIP MODEL</vt:lpstr>
      <vt:lpstr>RELATIONAL DATABASE MODEL</vt:lpstr>
      <vt:lpstr>Entity : USER</vt:lpstr>
      <vt:lpstr>Entity : TRANSACTION</vt:lpstr>
      <vt:lpstr>Entity : ARTIST</vt:lpstr>
      <vt:lpstr>Entity : ALBUM</vt:lpstr>
      <vt:lpstr>Entity : SONG</vt:lpstr>
      <vt:lpstr>mySQL implementation- Create Tables</vt:lpstr>
      <vt:lpstr>mySQL implementation- Create Tables</vt:lpstr>
      <vt:lpstr>mySQL implementation- Insert Values in Tables</vt:lpstr>
      <vt:lpstr>JOINS </vt:lpstr>
      <vt:lpstr>JOINS </vt:lpstr>
      <vt:lpstr>VIEWS</vt:lpstr>
      <vt:lpstr>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Music</dc:title>
  <dc:creator>Janki Joshi</dc:creator>
  <cp:lastModifiedBy>Janki Joshi</cp:lastModifiedBy>
  <cp:revision>27</cp:revision>
  <dcterms:created xsi:type="dcterms:W3CDTF">2022-05-03T18:03:45Z</dcterms:created>
  <dcterms:modified xsi:type="dcterms:W3CDTF">2022-05-04T03:15:17Z</dcterms:modified>
</cp:coreProperties>
</file>